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4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6AC1E-F421-4819-96CC-DE21CE7AF7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0BB3E9-3B04-4DFC-AE2E-850CE3115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CE0BF-5250-4BA3-8D5D-3C1CCF1D2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85D33-8942-4963-B105-B3C6E6B5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366B1-29B5-469C-9CE5-3C1900D5C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4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B27FA-4C3B-45D8-80E9-73024361D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77EB3F-C6CA-4047-A8EA-82A6CFD6B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A9A40-96A3-46FF-AD85-7A8142969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34AA6-C9E9-41A3-B734-442ACD800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AE316-ED51-4B61-A57B-B9E2AFE3A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4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DAB417-8D85-4367-96F3-E0F8D85F85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DDBCA4-AC0E-460D-A8B0-C7935AC03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CF8C1-5029-4FDD-A21B-5CFC6B426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9517D-15EA-4B7E-9D8A-6345504F7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695CA-BE0C-466A-9DF0-6DC835FC7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81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176B0-3DE4-4DBD-A46F-682ED93FE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C7D0A-C335-4299-90D7-31BC6CD03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8F1A6-8E71-46FF-AE6D-9F38286BD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AE7E6-BAAE-4448-9418-EF101A88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64579-B995-4F6B-BE50-DAF81341F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5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07326-26D8-4AF3-821C-7CD461ACE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B9586F-D300-4DE1-8EC4-87B189C99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1CA7E-83D3-4105-B131-DE5D94515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BA56E-4670-46DE-A6A0-EA86309A5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3F797-04B6-41F5-946F-D0F467BC0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0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2F607-D463-4673-8BFB-F548097A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535E3-9CDC-44BE-8892-28AC5CC18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F4442-43F3-4648-BB70-DD2ABA0D2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5995F0-FC46-48E4-A95D-9159D1EF4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44E404-6F3A-4F47-8796-AA21784CD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4192E-A9D1-4087-B0F8-2C0E171F7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48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59530-A0FD-4898-8C41-3A39102F9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E1635-9246-46B6-901B-558294B53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DE60BC-CFDD-412B-BE78-C71B8D43C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C89C7C-CFD6-4E4E-9F71-3A70687887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E73B69-6BB8-42E5-918E-CE89E0EE03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5AB26C-3680-408C-A679-80ED9FBDA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2A13B5-F332-419A-B92F-CF9EDD074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3E9313-CD31-43D5-9D6E-F380A052B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92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7C6E7-6EEB-44FF-9419-5A199AA8D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D3859A-3C91-43DE-B155-BFA647A6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91762A-3279-476D-A8DF-0725CF3B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051282-1AC1-48BE-A415-025B21501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28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BCCE2B-98D1-43C6-A64C-67DA56838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9B4210-1D69-4BAB-81E4-238F49F35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875DA0-8D3C-48AA-8E77-F9029BDC6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11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A7960-242C-49B5-A177-365F64EB5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15AE1-CA3F-4CF1-9324-1A316169C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CFD3E7-23A8-4EC1-8818-151605077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A6A4C-2A45-4504-BF34-857514884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55A95-8EDA-41DC-9499-F97FE9BDA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77845-1981-4200-A0ED-F93CB6081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2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DC95-15E5-4175-8E1C-E4B3A8DC3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BE9750-41E6-4EB1-B15E-0038E3040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C687E5-2835-4855-984D-E2CF1FE3D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CD3709-BB2C-4834-985D-E724221E8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7AE696-0D8D-4161-872E-97CDDB426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A9D68-8745-4596-849F-B804D7C3C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B89D2-5221-49F8-9A71-E63625BB4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30565-B254-4DBB-9044-4F8368CDE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0BEBB-D3D0-4DD1-9F78-322CBDB9E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ED951-AC48-4FC1-85BD-0EC112BBA1E5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25ED9-23BF-4662-BA3E-FE2835C371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6CCDD-401F-4B92-9637-BF2D90B0B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94D4B-CB01-4AE9-9B0C-D3D56FE3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27">
            <a:extLst>
              <a:ext uri="{FF2B5EF4-FFF2-40B4-BE49-F238E27FC236}">
                <a16:creationId xmlns:a16="http://schemas.microsoft.com/office/drawing/2014/main" id="{AB902CB9-C7DC-4673-B7D5-F22DCF0EC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8A9C0D9-C5AA-4CD4-A0C3-69FD0C5BBC8A}"/>
              </a:ext>
            </a:extLst>
          </p:cNvPr>
          <p:cNvSpPr txBox="1"/>
          <p:nvPr/>
        </p:nvSpPr>
        <p:spPr>
          <a:xfrm>
            <a:off x="874940" y="4701338"/>
            <a:ext cx="10515595" cy="9478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dirty="0">
                <a:solidFill>
                  <a:srgbClr val="7030A0"/>
                </a:solidFill>
                <a:latin typeface="Garamond" panose="02020404030301010803" pitchFamily="18" charset="0"/>
                <a:ea typeface="+mj-ea"/>
                <a:cs typeface="+mj-cs"/>
              </a:rPr>
              <a:t>The 5Cs Intercollegiate Program in Religious Studies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dirty="0">
                <a:solidFill>
                  <a:srgbClr val="7030A0"/>
                </a:solidFill>
                <a:latin typeface="Garamond" panose="02020404030301010803" pitchFamily="18" charset="0"/>
                <a:ea typeface="+mj-ea"/>
                <a:cs typeface="+mj-cs"/>
              </a:rPr>
              <a:t>Preregistration Event for Spring 2023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789754B-FAD7-4F42-A92D-C6CDF9DAF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044" y="171715"/>
            <a:ext cx="1878189" cy="187192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6E7BB36-E39C-475D-9E2E-72AE8909E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5100" y="0"/>
            <a:ext cx="2571946" cy="253810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A0D11D1-FE75-4065-8761-22A65BEBC1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38770" y="171715"/>
            <a:ext cx="2291320" cy="187192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D3ADF9B-AEF9-40FE-92E9-2267EE1EAC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740" y="2344125"/>
            <a:ext cx="3792797" cy="158349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EB80934-2703-47DC-8BF5-FA3B52735A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94675" y="2551713"/>
            <a:ext cx="3792797" cy="116831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9AE9367-74B2-4B87-A210-544D5B90DE3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88032" y="2607762"/>
            <a:ext cx="3792797" cy="105622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21A092B-B7C8-484D-9773-BC80EC58152E}"/>
              </a:ext>
            </a:extLst>
          </p:cNvPr>
          <p:cNvSpPr txBox="1"/>
          <p:nvPr/>
        </p:nvSpPr>
        <p:spPr>
          <a:xfrm>
            <a:off x="39296" y="5930978"/>
            <a:ext cx="12103553" cy="1208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200" dirty="0">
                <a:solidFill>
                  <a:srgbClr val="7030A0"/>
                </a:solidFill>
                <a:latin typeface="Garamond" panose="02020404030301010803" pitchFamily="18" charset="0"/>
              </a:rPr>
              <a:t>Margaret Fowler Garden, Scripps College | Wednesday November 2</a:t>
            </a:r>
            <a:r>
              <a:rPr lang="en-US" sz="2200" baseline="30000" dirty="0">
                <a:solidFill>
                  <a:srgbClr val="7030A0"/>
                </a:solidFill>
                <a:latin typeface="Garamond" panose="02020404030301010803" pitchFamily="18" charset="0"/>
              </a:rPr>
              <a:t>nd</a:t>
            </a:r>
            <a:r>
              <a:rPr lang="en-US" sz="2200" dirty="0">
                <a:solidFill>
                  <a:srgbClr val="7030A0"/>
                </a:solidFill>
                <a:latin typeface="Garamond" panose="02020404030301010803" pitchFamily="18" charset="0"/>
              </a:rPr>
              <a:t>, 4pm|Mexican Food (VE/VG/GF)</a:t>
            </a:r>
          </a:p>
        </p:txBody>
      </p:sp>
    </p:spTree>
    <p:extLst>
      <p:ext uri="{BB962C8B-B14F-4D97-AF65-F5344CB8AC3E}">
        <p14:creationId xmlns:p14="http://schemas.microsoft.com/office/powerpoint/2010/main" val="945637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Sales</dc:creator>
  <cp:lastModifiedBy>Luis Sales</cp:lastModifiedBy>
  <cp:revision>1</cp:revision>
  <dcterms:created xsi:type="dcterms:W3CDTF">2022-10-25T18:02:02Z</dcterms:created>
  <dcterms:modified xsi:type="dcterms:W3CDTF">2022-10-25T18:19:27Z</dcterms:modified>
</cp:coreProperties>
</file>